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0CCB2-8387-456F-8D46-F5949E1D8FC9}" v="25" dt="2025-11-25T04:15:34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3" autoAdjust="0"/>
  </p:normalViewPr>
  <p:slideViewPr>
    <p:cSldViewPr snapToGrid="0" snapToObjects="1"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lal Gogoi" userId="af2fe839618780a5" providerId="LiveId" clId="{9CD9A04A-030A-43F9-8887-072EF4B9126E}"/>
    <pc:docChg chg="undo custSel modSld">
      <pc:chgData name="Dulal Gogoi" userId="af2fe839618780a5" providerId="LiveId" clId="{9CD9A04A-030A-43F9-8887-072EF4B9126E}" dt="2025-11-25T04:16:43.060" v="206" actId="14100"/>
      <pc:docMkLst>
        <pc:docMk/>
      </pc:docMkLst>
      <pc:sldChg chg="addSp delSp modSp mod">
        <pc:chgData name="Dulal Gogoi" userId="af2fe839618780a5" providerId="LiveId" clId="{9CD9A04A-030A-43F9-8887-072EF4B9126E}" dt="2025-11-25T04:00:30.771" v="202" actId="14100"/>
        <pc:sldMkLst>
          <pc:docMk/>
          <pc:sldMk cId="0" sldId="256"/>
        </pc:sldMkLst>
        <pc:spChg chg="add del mod">
          <ac:chgData name="Dulal Gogoi" userId="af2fe839618780a5" providerId="LiveId" clId="{9CD9A04A-030A-43F9-8887-072EF4B9126E}" dt="2025-11-24T05:38:45.100" v="9" actId="478"/>
          <ac:spMkLst>
            <pc:docMk/>
            <pc:sldMk cId="0" sldId="256"/>
            <ac:spMk id="2" creationId="{00000000-0000-0000-0000-000000000000}"/>
          </ac:spMkLst>
        </pc:spChg>
        <pc:spChg chg="mod">
          <ac:chgData name="Dulal Gogoi" userId="af2fe839618780a5" providerId="LiveId" clId="{9CD9A04A-030A-43F9-8887-072EF4B9126E}" dt="2025-11-24T05:55:58.449" v="147" actId="255"/>
          <ac:spMkLst>
            <pc:docMk/>
            <pc:sldMk cId="0" sldId="256"/>
            <ac:spMk id="3" creationId="{00000000-0000-0000-0000-000000000000}"/>
          </ac:spMkLst>
        </pc:spChg>
        <pc:spChg chg="del">
          <ac:chgData name="Dulal Gogoi" userId="af2fe839618780a5" providerId="LiveId" clId="{9CD9A04A-030A-43F9-8887-072EF4B9126E}" dt="2025-11-24T05:39:40.365" v="28" actId="478"/>
          <ac:spMkLst>
            <pc:docMk/>
            <pc:sldMk cId="0" sldId="256"/>
            <ac:spMk id="5" creationId="{9EF570AF-F494-5476-9917-3BEDD69C8275}"/>
          </ac:spMkLst>
        </pc:spChg>
        <pc:spChg chg="add del mod">
          <ac:chgData name="Dulal Gogoi" userId="af2fe839618780a5" providerId="LiveId" clId="{9CD9A04A-030A-43F9-8887-072EF4B9126E}" dt="2025-11-24T05:38:17.318" v="3" actId="478"/>
          <ac:spMkLst>
            <pc:docMk/>
            <pc:sldMk cId="0" sldId="256"/>
            <ac:spMk id="6" creationId="{90F07DEA-E352-190D-4B27-55BBABE6EE30}"/>
          </ac:spMkLst>
        </pc:spChg>
        <pc:spChg chg="add del mod">
          <ac:chgData name="Dulal Gogoi" userId="af2fe839618780a5" providerId="LiveId" clId="{9CD9A04A-030A-43F9-8887-072EF4B9126E}" dt="2025-11-24T05:39:54.440" v="30" actId="478"/>
          <ac:spMkLst>
            <pc:docMk/>
            <pc:sldMk cId="0" sldId="256"/>
            <ac:spMk id="9" creationId="{BBD3F2CB-DC1D-9640-109B-54B32E8B57C3}"/>
          </ac:spMkLst>
        </pc:spChg>
        <pc:spChg chg="add mod">
          <ac:chgData name="Dulal Gogoi" userId="af2fe839618780a5" providerId="LiveId" clId="{9CD9A04A-030A-43F9-8887-072EF4B9126E}" dt="2025-11-24T05:55:24.677" v="145" actId="1076"/>
          <ac:spMkLst>
            <pc:docMk/>
            <pc:sldMk cId="0" sldId="256"/>
            <ac:spMk id="11" creationId="{B873E391-7193-D379-A2C3-5AE86EBD9E4D}"/>
          </ac:spMkLst>
        </pc:spChg>
        <pc:spChg chg="add del">
          <ac:chgData name="Dulal Gogoi" userId="af2fe839618780a5" providerId="LiveId" clId="{9CD9A04A-030A-43F9-8887-072EF4B9126E}" dt="2025-11-24T05:40:37.858" v="33" actId="478"/>
          <ac:spMkLst>
            <pc:docMk/>
            <pc:sldMk cId="0" sldId="256"/>
            <ac:spMk id="12" creationId="{EAFBA277-C1E8-ED95-6A4A-5E98B1A16ACF}"/>
          </ac:spMkLst>
        </pc:spChg>
        <pc:spChg chg="add mod">
          <ac:chgData name="Dulal Gogoi" userId="af2fe839618780a5" providerId="LiveId" clId="{9CD9A04A-030A-43F9-8887-072EF4B9126E}" dt="2025-11-24T05:45:31.451" v="141" actId="1076"/>
          <ac:spMkLst>
            <pc:docMk/>
            <pc:sldMk cId="0" sldId="256"/>
            <ac:spMk id="13" creationId="{FB455497-B3BC-BDD4-ABF4-047492905005}"/>
          </ac:spMkLst>
        </pc:spChg>
        <pc:picChg chg="mod">
          <ac:chgData name="Dulal Gogoi" userId="af2fe839618780a5" providerId="LiveId" clId="{9CD9A04A-030A-43F9-8887-072EF4B9126E}" dt="2025-11-25T04:00:30.771" v="202" actId="14100"/>
          <ac:picMkLst>
            <pc:docMk/>
            <pc:sldMk cId="0" sldId="256"/>
            <ac:picMk id="7" creationId="{B9F685AA-57A0-E016-48FC-0841761A6FB9}"/>
          </ac:picMkLst>
        </pc:picChg>
      </pc:sldChg>
      <pc:sldChg chg="addSp delSp modSp mod modAnim">
        <pc:chgData name="Dulal Gogoi" userId="af2fe839618780a5" providerId="LiveId" clId="{9CD9A04A-030A-43F9-8887-072EF4B9126E}" dt="2025-11-25T04:16:43.060" v="206" actId="14100"/>
        <pc:sldMkLst>
          <pc:docMk/>
          <pc:sldMk cId="0" sldId="258"/>
        </pc:sldMkLst>
        <pc:spChg chg="mod">
          <ac:chgData name="Dulal Gogoi" userId="af2fe839618780a5" providerId="LiveId" clId="{9CD9A04A-030A-43F9-8887-072EF4B9126E}" dt="2025-11-25T04:16:43.060" v="206" actId="14100"/>
          <ac:spMkLst>
            <pc:docMk/>
            <pc:sldMk cId="0" sldId="258"/>
            <ac:spMk id="2" creationId="{00000000-0000-0000-0000-000000000000}"/>
          </ac:spMkLst>
        </pc:spChg>
        <pc:spChg chg="add del">
          <ac:chgData name="Dulal Gogoi" userId="af2fe839618780a5" providerId="LiveId" clId="{9CD9A04A-030A-43F9-8887-072EF4B9126E}" dt="2025-11-25T04:15:34.488" v="204" actId="12084"/>
          <ac:spMkLst>
            <pc:docMk/>
            <pc:sldMk cId="0" sldId="258"/>
            <ac:spMk id="3" creationId="{00000000-0000-0000-0000-000000000000}"/>
          </ac:spMkLst>
        </pc:spChg>
        <pc:graphicFrameChg chg="add mod">
          <ac:chgData name="Dulal Gogoi" userId="af2fe839618780a5" providerId="LiveId" clId="{9CD9A04A-030A-43F9-8887-072EF4B9126E}" dt="2025-11-25T04:15:34.488" v="204" actId="12084"/>
          <ac:graphicFrameMkLst>
            <pc:docMk/>
            <pc:sldMk cId="0" sldId="258"/>
            <ac:graphicFrameMk id="4" creationId="{6DC067E2-FA8B-BFCB-9C8C-4ABA3D744379}"/>
          </ac:graphicFrameMkLst>
        </pc:graphicFrameChg>
      </pc:sldChg>
      <pc:sldChg chg="modAnim">
        <pc:chgData name="Dulal Gogoi" userId="af2fe839618780a5" providerId="LiveId" clId="{9CD9A04A-030A-43F9-8887-072EF4B9126E}" dt="2025-11-24T11:41:53.774" v="198"/>
        <pc:sldMkLst>
          <pc:docMk/>
          <pc:sldMk cId="0" sldId="259"/>
        </pc:sldMkLst>
      </pc:sldChg>
      <pc:sldChg chg="addSp delSp modSp mod">
        <pc:chgData name="Dulal Gogoi" userId="af2fe839618780a5" providerId="LiveId" clId="{9CD9A04A-030A-43F9-8887-072EF4B9126E}" dt="2025-11-24T06:09:15.424" v="180" actId="14100"/>
        <pc:sldMkLst>
          <pc:docMk/>
          <pc:sldMk cId="0" sldId="262"/>
        </pc:sldMkLst>
        <pc:spChg chg="mod">
          <ac:chgData name="Dulal Gogoi" userId="af2fe839618780a5" providerId="LiveId" clId="{9CD9A04A-030A-43F9-8887-072EF4B9126E}" dt="2025-11-24T06:08:57.045" v="175" actId="14100"/>
          <ac:spMkLst>
            <pc:docMk/>
            <pc:sldMk cId="0" sldId="262"/>
            <ac:spMk id="2" creationId="{00000000-0000-0000-0000-000000000000}"/>
          </ac:spMkLst>
        </pc:spChg>
        <pc:spChg chg="mod">
          <ac:chgData name="Dulal Gogoi" userId="af2fe839618780a5" providerId="LiveId" clId="{9CD9A04A-030A-43F9-8887-072EF4B9126E}" dt="2025-11-24T06:09:02.864" v="176" actId="14100"/>
          <ac:spMkLst>
            <pc:docMk/>
            <pc:sldMk cId="0" sldId="262"/>
            <ac:spMk id="3" creationId="{00000000-0000-0000-0000-000000000000}"/>
          </ac:spMkLst>
        </pc:spChg>
        <pc:picChg chg="del">
          <ac:chgData name="Dulal Gogoi" userId="af2fe839618780a5" providerId="LiveId" clId="{9CD9A04A-030A-43F9-8887-072EF4B9126E}" dt="2025-11-24T06:04:50.085" v="157" actId="21"/>
          <ac:picMkLst>
            <pc:docMk/>
            <pc:sldMk cId="0" sldId="262"/>
            <ac:picMk id="5" creationId="{C5A5B291-B91B-3993-CF3B-18D67B86271C}"/>
          </ac:picMkLst>
        </pc:picChg>
        <pc:picChg chg="add del mod modCrop">
          <ac:chgData name="Dulal Gogoi" userId="af2fe839618780a5" providerId="LiveId" clId="{9CD9A04A-030A-43F9-8887-072EF4B9126E}" dt="2025-11-24T06:08:16.514" v="168" actId="478"/>
          <ac:picMkLst>
            <pc:docMk/>
            <pc:sldMk cId="0" sldId="262"/>
            <ac:picMk id="6" creationId="{7315D585-1E0C-9E8F-5406-A82AB050D1C1}"/>
          </ac:picMkLst>
        </pc:picChg>
        <pc:picChg chg="add mod">
          <ac:chgData name="Dulal Gogoi" userId="af2fe839618780a5" providerId="LiveId" clId="{9CD9A04A-030A-43F9-8887-072EF4B9126E}" dt="2025-11-24T06:09:15.424" v="180" actId="14100"/>
          <ac:picMkLst>
            <pc:docMk/>
            <pc:sldMk cId="0" sldId="262"/>
            <ac:picMk id="8" creationId="{62871B85-3E0B-0453-6F15-E8B3B8CA866C}"/>
          </ac:picMkLst>
        </pc:picChg>
      </pc:sldChg>
      <pc:sldChg chg="addSp modSp mod modAnim">
        <pc:chgData name="Dulal Gogoi" userId="af2fe839618780a5" providerId="LiveId" clId="{9CD9A04A-030A-43F9-8887-072EF4B9126E}" dt="2025-11-24T11:42:30.200" v="199"/>
        <pc:sldMkLst>
          <pc:docMk/>
          <pc:sldMk cId="0" sldId="266"/>
        </pc:sldMkLst>
        <pc:spChg chg="mod">
          <ac:chgData name="Dulal Gogoi" userId="af2fe839618780a5" providerId="LiveId" clId="{9CD9A04A-030A-43F9-8887-072EF4B9126E}" dt="2025-11-24T05:59:48.934" v="151" actId="14100"/>
          <ac:spMkLst>
            <pc:docMk/>
            <pc:sldMk cId="0" sldId="266"/>
            <ac:spMk id="3" creationId="{00000000-0000-0000-0000-000000000000}"/>
          </ac:spMkLst>
        </pc:spChg>
        <pc:picChg chg="add mod">
          <ac:chgData name="Dulal Gogoi" userId="af2fe839618780a5" providerId="LiveId" clId="{9CD9A04A-030A-43F9-8887-072EF4B9126E}" dt="2025-11-24T06:00:04.799" v="156" actId="1076"/>
          <ac:picMkLst>
            <pc:docMk/>
            <pc:sldMk cId="0" sldId="266"/>
            <ac:picMk id="5" creationId="{8104246D-06CE-E6ED-62C3-38E7DE01B0E8}"/>
          </ac:picMkLst>
        </pc:picChg>
      </pc:sldChg>
      <pc:sldChg chg="modAnim">
        <pc:chgData name="Dulal Gogoi" userId="af2fe839618780a5" providerId="LiveId" clId="{9CD9A04A-030A-43F9-8887-072EF4B9126E}" dt="2025-11-24T11:42:44.091" v="200"/>
        <pc:sldMkLst>
          <pc:docMk/>
          <pc:sldMk cId="3344022878" sldId="268"/>
        </pc:sldMkLst>
      </pc:sldChg>
      <pc:sldChg chg="modAnim">
        <pc:chgData name="Dulal Gogoi" userId="af2fe839618780a5" providerId="LiveId" clId="{9CD9A04A-030A-43F9-8887-072EF4B9126E}" dt="2025-11-24T06:12:08.078" v="181"/>
        <pc:sldMkLst>
          <pc:docMk/>
          <pc:sldMk cId="769840161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2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6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1462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8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9169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4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90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6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0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7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5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9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7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5058" y="4680155"/>
            <a:ext cx="2939846" cy="1782786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000" dirty="0">
                <a:latin typeface="Baskerville Old Face" panose="02020602080505020303" pitchFamily="18" charset="0"/>
              </a:rPr>
              <a:t>Prepared &amp; Presented by</a:t>
            </a:r>
          </a:p>
          <a:p>
            <a:r>
              <a:rPr lang="en-US" sz="2000" dirty="0">
                <a:latin typeface="Baskerville Old Face" panose="02020602080505020303" pitchFamily="18" charset="0"/>
              </a:rPr>
              <a:t>Dulal Gogoi</a:t>
            </a:r>
          </a:p>
          <a:p>
            <a:r>
              <a:rPr lang="en-US" sz="2000" dirty="0">
                <a:latin typeface="Baskerville Old Face" panose="02020602080505020303" pitchFamily="18" charset="0"/>
              </a:rPr>
              <a:t>Assistant Professor</a:t>
            </a:r>
          </a:p>
          <a:p>
            <a:r>
              <a:rPr lang="en-US" sz="2000" dirty="0">
                <a:latin typeface="Baskerville Old Face" panose="02020602080505020303" pitchFamily="18" charset="0"/>
              </a:rPr>
              <a:t>Bongaigaon B.Ed. College</a:t>
            </a:r>
          </a:p>
          <a:p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F685AA-57A0-E016-48FC-0841761A6F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904"/>
          <a:stretch>
            <a:fillRect/>
          </a:stretch>
        </p:blipFill>
        <p:spPr>
          <a:xfrm>
            <a:off x="1484671" y="2915261"/>
            <a:ext cx="3667432" cy="355367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873E391-7193-D379-A2C3-5AE86EBD9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878" y="1907457"/>
            <a:ext cx="7082232" cy="644013"/>
          </a:xfrm>
        </p:spPr>
        <p:txBody>
          <a:bodyPr>
            <a:normAutofit/>
          </a:bodyPr>
          <a:lstStyle/>
          <a:p>
            <a:r>
              <a:rPr lang="en-IN" sz="3600" dirty="0">
                <a:latin typeface="Bahnschrift Condensed" panose="020B0502040204020203" pitchFamily="34" charset="0"/>
              </a:rPr>
              <a:t>B.Ed. 1</a:t>
            </a:r>
            <a:r>
              <a:rPr lang="en-IN" sz="3600" baseline="30000" dirty="0">
                <a:latin typeface="Bahnschrift Condensed" panose="020B0502040204020203" pitchFamily="34" charset="0"/>
              </a:rPr>
              <a:t>st</a:t>
            </a:r>
            <a:r>
              <a:rPr lang="en-IN" sz="3600" dirty="0">
                <a:latin typeface="Bahnschrift Condensed" panose="020B0502040204020203" pitchFamily="34" charset="0"/>
              </a:rPr>
              <a:t> Semester under </a:t>
            </a:r>
            <a:r>
              <a:rPr lang="en-IN" sz="3600" dirty="0" err="1">
                <a:latin typeface="Bahnschrift Condensed" panose="020B0502040204020203" pitchFamily="34" charset="0"/>
              </a:rPr>
              <a:t>Gauhati</a:t>
            </a:r>
            <a:r>
              <a:rPr lang="en-IN" sz="3600" dirty="0">
                <a:latin typeface="Bahnschrift Condensed" panose="020B0502040204020203" pitchFamily="34" charset="0"/>
              </a:rPr>
              <a:t> University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455497-B3BC-BDD4-ABF4-047492905005}"/>
              </a:ext>
            </a:extLst>
          </p:cNvPr>
          <p:cNvSpPr/>
          <p:nvPr/>
        </p:nvSpPr>
        <p:spPr>
          <a:xfrm>
            <a:off x="1922206" y="629266"/>
            <a:ext cx="5299587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6000" dirty="0">
                <a:solidFill>
                  <a:schemeClr val="tx1"/>
                </a:solidFill>
              </a:rPr>
              <a:t>HOT SEATING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130710"/>
            <a:ext cx="6591985" cy="3822291"/>
          </a:xfrm>
        </p:spPr>
        <p:txBody>
          <a:bodyPr/>
          <a:lstStyle/>
          <a:p>
            <a:endParaRPr dirty="0"/>
          </a:p>
          <a:p>
            <a:r>
              <a:rPr dirty="0"/>
              <a:t>Observation of participation</a:t>
            </a:r>
          </a:p>
          <a:p>
            <a:r>
              <a:rPr dirty="0"/>
              <a:t>Quality of questions asked</a:t>
            </a:r>
          </a:p>
          <a:p>
            <a:r>
              <a:rPr dirty="0"/>
              <a:t>Reflection statements from students</a:t>
            </a:r>
          </a:p>
          <a:p>
            <a:r>
              <a:rPr dirty="0"/>
              <a:t>Understanding of character emotions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C22487-A303-9FA1-0FEF-C47F97341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071" y="3264311"/>
            <a:ext cx="5068307" cy="32544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653" y="1339222"/>
            <a:ext cx="6872748" cy="1502301"/>
          </a:xfrm>
        </p:spPr>
        <p:txBody>
          <a:bodyPr/>
          <a:lstStyle/>
          <a:p>
            <a:endParaRPr dirty="0"/>
          </a:p>
          <a:p>
            <a:r>
              <a:rPr dirty="0"/>
              <a:t>Hot Seating helps students think deeply, communicate confidently, and understand characters beyond the text.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04246D-06CE-E6ED-62C3-38E7DE01B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329" y="2757764"/>
            <a:ext cx="3731342" cy="37313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dirty="0"/>
              <a:t>Students demonstrate better questioning ability.</a:t>
            </a:r>
          </a:p>
          <a:p>
            <a:r>
              <a:rPr dirty="0"/>
              <a:t>Improved verbal communication.</a:t>
            </a:r>
          </a:p>
          <a:p>
            <a:r>
              <a:rPr dirty="0"/>
              <a:t>Greater empathy and insight into characters.</a:t>
            </a:r>
          </a:p>
          <a:p>
            <a:r>
              <a:rPr dirty="0"/>
              <a:t>Active participation in drama-based learning.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F24CF-0D08-8935-7CEE-929958617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265" y="2231922"/>
            <a:ext cx="6381135" cy="3679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6600" b="1" dirty="0">
                <a:latin typeface="Algerian" panose="04020705040A02060702" pitchFamily="82" charset="0"/>
              </a:rPr>
              <a:t>  Thank you</a:t>
            </a:r>
          </a:p>
        </p:txBody>
      </p:sp>
    </p:spTree>
    <p:extLst>
      <p:ext uri="{BB962C8B-B14F-4D97-AF65-F5344CB8AC3E}">
        <p14:creationId xmlns:p14="http://schemas.microsoft.com/office/powerpoint/2010/main" val="76984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2" y="624110"/>
            <a:ext cx="5256384" cy="713077"/>
          </a:xfrm>
        </p:spPr>
        <p:txBody>
          <a:bodyPr/>
          <a:lstStyle/>
          <a:p>
            <a:r>
              <a:rPr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052052"/>
            <a:ext cx="6591985" cy="2376948"/>
          </a:xfrm>
        </p:spPr>
        <p:txBody>
          <a:bodyPr/>
          <a:lstStyle/>
          <a:p>
            <a:endParaRPr dirty="0"/>
          </a:p>
          <a:p>
            <a:r>
              <a:rPr dirty="0"/>
              <a:t>Understand the concept of Hot Seating.</a:t>
            </a:r>
          </a:p>
          <a:p>
            <a:r>
              <a:rPr dirty="0"/>
              <a:t>Develop questioning and communication skills.</a:t>
            </a:r>
          </a:p>
          <a:p>
            <a:r>
              <a:rPr dirty="0"/>
              <a:t>Enhance imagination and character understanding.</a:t>
            </a:r>
          </a:p>
          <a:p>
            <a:r>
              <a:rPr dirty="0"/>
              <a:t>Build empathy and reflective thinking.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75536B-D359-652C-B29C-AF1F14A71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097" y="3244645"/>
            <a:ext cx="5584721" cy="31954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Teaching Aids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dirty="0"/>
              <a:t>Chairs</a:t>
            </a:r>
          </a:p>
          <a:p>
            <a:r>
              <a:rPr dirty="0"/>
              <a:t>Flashcards / Character cards</a:t>
            </a:r>
          </a:p>
          <a:p>
            <a:r>
              <a:rPr dirty="0"/>
              <a:t>Whiteboard and markers</a:t>
            </a:r>
          </a:p>
          <a:p>
            <a:r>
              <a:rPr dirty="0"/>
              <a:t>Story or textbook lesson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2415DF-1994-9155-D9EB-0A5A713B6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716" y="1659347"/>
            <a:ext cx="3293807" cy="45745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Previous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504335"/>
            <a:ext cx="6591985" cy="4406887"/>
          </a:xfrm>
        </p:spPr>
        <p:txBody>
          <a:bodyPr/>
          <a:lstStyle/>
          <a:p>
            <a:endParaRPr dirty="0"/>
          </a:p>
          <a:p>
            <a:r>
              <a:rPr sz="2400" dirty="0"/>
              <a:t>Students already know basic storytelling and character roles.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EF7184-9A3A-8A33-9D2F-E28B62485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871" y="2996381"/>
            <a:ext cx="4117258" cy="33749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61652"/>
            <a:ext cx="6591985" cy="4249570"/>
          </a:xfrm>
        </p:spPr>
        <p:txBody>
          <a:bodyPr/>
          <a:lstStyle/>
          <a:p>
            <a:endParaRPr dirty="0"/>
          </a:p>
          <a:p>
            <a:r>
              <a:rPr sz="2000" dirty="0"/>
              <a:t>Teacher asks: What is a character?</a:t>
            </a:r>
          </a:p>
          <a:p>
            <a:r>
              <a:rPr sz="2000" dirty="0"/>
              <a:t>Teacher shows a picture of a known story character.</a:t>
            </a:r>
          </a:p>
          <a:p>
            <a:r>
              <a:rPr sz="2000" dirty="0"/>
              <a:t>Brief discussion to connect with the topic.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55037-48FF-6E64-28E4-4484A3F51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110" y="3873909"/>
            <a:ext cx="5319251" cy="27432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304800"/>
            <a:ext cx="6589199" cy="1600200"/>
          </a:xfrm>
        </p:spPr>
        <p:txBody>
          <a:bodyPr>
            <a:normAutofit fontScale="90000"/>
          </a:bodyPr>
          <a:lstStyle/>
          <a:p>
            <a:r>
              <a:rPr b="1" dirty="0">
                <a:latin typeface="Baskerville Old Face" panose="02020602080505020303" pitchFamily="18" charset="0"/>
              </a:rPr>
              <a:t>Presentation</a:t>
            </a:r>
            <a:r>
              <a:rPr dirty="0"/>
              <a:t>: </a:t>
            </a:r>
            <a:br>
              <a:rPr lang="en-IN" dirty="0"/>
            </a:br>
            <a:br>
              <a:rPr lang="en-IN" dirty="0"/>
            </a:br>
            <a:r>
              <a:rPr dirty="0"/>
              <a:t>What is Hot Seating</a:t>
            </a:r>
            <a:r>
              <a:rPr lang="en-IN" dirty="0"/>
              <a:t>?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6" y="1632156"/>
            <a:ext cx="6385508" cy="2330244"/>
          </a:xfrm>
        </p:spPr>
        <p:txBody>
          <a:bodyPr/>
          <a:lstStyle/>
          <a:p>
            <a:endParaRPr dirty="0"/>
          </a:p>
          <a:p>
            <a:r>
              <a:rPr dirty="0"/>
              <a:t>A drama technique where one student sits as a character.</a:t>
            </a:r>
          </a:p>
          <a:p>
            <a:r>
              <a:rPr dirty="0"/>
              <a:t>Others ask questions to explore the character’s thoughts and actions.</a:t>
            </a:r>
          </a:p>
          <a:p>
            <a:r>
              <a:rPr dirty="0"/>
              <a:t>Encourages deep discussion and critical thinking.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71B85-3E0B-0453-6F15-E8B3B8CA8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961" y="3989864"/>
            <a:ext cx="4376941" cy="25633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dirty="0"/>
              <a:t>Select a story or chapter.</a:t>
            </a:r>
          </a:p>
          <a:p>
            <a:r>
              <a:rPr dirty="0"/>
              <a:t>Choose a student to sit in the Hot Seat.</a:t>
            </a:r>
          </a:p>
          <a:p>
            <a:r>
              <a:rPr dirty="0"/>
              <a:t>Give 1-minute character preparation.</a:t>
            </a:r>
          </a:p>
          <a:p>
            <a:r>
              <a:rPr dirty="0"/>
              <a:t>Class asks open-ended questions.</a:t>
            </a:r>
          </a:p>
          <a:p>
            <a:r>
              <a:rPr dirty="0"/>
              <a:t>Teacher guides deeper responses.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dirty="0"/>
                  <a:t>Example Activity</a:t>
                </a:r>
                <a:br>
                  <a:rPr lang="en-IN" dirty="0"/>
                </a:br>
                <a:br>
                  <a:rPr lang="en-IN" dirty="0"/>
                </a:br>
                <a:r>
                  <a:rPr lang="en-IN" sz="2200" b="1" dirty="0"/>
                  <a:t>Hot seat as</a:t>
                </a:r>
                <a:r>
                  <a:rPr lang="en-IN" sz="2200" dirty="0"/>
                  <a:t>:</a:t>
                </a:r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200" b="1" i="1" dirty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IN" sz="2200" b="1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200" b="1" i="1" dirty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IN" sz="2200" b="1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22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200" b="1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pt-BR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pt-BR" sz="22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pt-BR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IN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IN" sz="2200" b="1" i="1">
                        <a:latin typeface="Cambria Math" panose="02040503050406030204" pitchFamily="18" charset="0"/>
                      </a:rPr>
                      <m:t>𝒂𝒃</m:t>
                    </m:r>
                  </m:oMath>
                </a14:m>
                <a:endParaRPr sz="2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3" t="-6161" b="-156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73161" y="2369573"/>
                <a:ext cx="7344698" cy="40213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i="1" dirty="0"/>
                  <a:t>Class asks:</a:t>
                </a:r>
              </a:p>
              <a:p>
                <a:r>
                  <a:rPr lang="en-US" dirty="0"/>
                  <a:t>Where are you used in real life?</a:t>
                </a:r>
              </a:p>
              <a:p>
                <a:r>
                  <a:rPr lang="en-IN" dirty="0"/>
                  <a:t> How are you different from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"/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ar-AE" dirty="0"/>
                  <a:t>?</a:t>
                </a:r>
                <a:endParaRPr lang="en-IN" dirty="0"/>
              </a:p>
              <a:p>
                <a:r>
                  <a:rPr lang="en-IN" dirty="0"/>
                  <a:t>Why don’t you become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/>
                  <a:t>only?</a:t>
                </a:r>
              </a:p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show about the relationship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?</a:t>
                </a:r>
                <a:endParaRPr lang="en-IN" dirty="0"/>
              </a:p>
              <a:p>
                <a:endParaRPr lang="en-US" dirty="0"/>
              </a:p>
              <a:p>
                <a:r>
                  <a:rPr lang="en-US" b="1" dirty="0"/>
                  <a:t>Hot seat </a:t>
                </a:r>
                <a:r>
                  <a:rPr lang="en-US" b="1" dirty="0" err="1"/>
                  <a:t>ans</a:t>
                </a:r>
                <a:r>
                  <a:rPr lang="en-US" dirty="0"/>
                  <a:t>:“It shows that the two variables influence each other. The stronger they are (larger values), the bigger the interaction term becomes.”</a:t>
                </a:r>
              </a:p>
              <a:p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3161" y="2369573"/>
                <a:ext cx="7344698" cy="4021395"/>
              </a:xfrm>
              <a:blipFill>
                <a:blip r:embed="rId3"/>
                <a:stretch>
                  <a:fillRect l="-664" t="-2580" r="-5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61AA2-16DB-1D9D-10F8-6A1023E79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B6285-6A66-4BCF-D257-4AA052CA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406013"/>
            <a:ext cx="6591985" cy="286118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Hot seat as:</a:t>
            </a:r>
            <a:r>
              <a:rPr lang="en-US" sz="4400" b="1" dirty="0"/>
              <a:t>  Zero (0)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Class asks:</a:t>
            </a:r>
          </a:p>
          <a:p>
            <a:r>
              <a:rPr lang="en-US" dirty="0"/>
              <a:t>Why are you neither positive nor negative?</a:t>
            </a:r>
          </a:p>
          <a:p>
            <a:r>
              <a:rPr lang="en-US" dirty="0"/>
              <a:t>Why can’t we divide by you?</a:t>
            </a:r>
          </a:p>
          <a:p>
            <a:r>
              <a:rPr lang="en-US" dirty="0"/>
              <a:t>Why are you important in place value?</a:t>
            </a:r>
          </a:p>
          <a:p>
            <a:r>
              <a:rPr lang="en-US" dirty="0"/>
              <a:t>Do you feel lonely? 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8B55D1-3CA1-3B30-AF0D-0EAF98DC89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93" t="7022" r="13882" b="6052"/>
          <a:stretch>
            <a:fillRect/>
          </a:stretch>
        </p:blipFill>
        <p:spPr>
          <a:xfrm>
            <a:off x="5584723" y="3856704"/>
            <a:ext cx="2674374" cy="286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2287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205</TotalTime>
  <Words>363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Algerian</vt:lpstr>
      <vt:lpstr>Arial</vt:lpstr>
      <vt:lpstr>Bahnschrift Condensed</vt:lpstr>
      <vt:lpstr>Baskerville Old Face</vt:lpstr>
      <vt:lpstr>Cambria Math</vt:lpstr>
      <vt:lpstr>Century Gothic</vt:lpstr>
      <vt:lpstr>Wingdings 3</vt:lpstr>
      <vt:lpstr>Wisp</vt:lpstr>
      <vt:lpstr>B.Ed. 1st Semester under Gauhati University</vt:lpstr>
      <vt:lpstr>Learning Objectives</vt:lpstr>
      <vt:lpstr>Teaching Aids</vt:lpstr>
      <vt:lpstr>Previous Knowledge</vt:lpstr>
      <vt:lpstr>Introduction</vt:lpstr>
      <vt:lpstr>Presentation:   What is Hot Seating?</vt:lpstr>
      <vt:lpstr>Procedure</vt:lpstr>
      <vt:lpstr>Example Activity  Hot seat as: 〖(a+b)〗^2=a^2+b^2+2ab</vt:lpstr>
      <vt:lpstr>Example 2.0</vt:lpstr>
      <vt:lpstr>Assessment</vt:lpstr>
      <vt:lpstr>Conclusion</vt:lpstr>
      <vt:lpstr>Learning Outcomes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Dulal Gogoi</dc:creator>
  <cp:keywords/>
  <dc:description>generated using python-pptx</dc:description>
  <cp:lastModifiedBy>Dulal Gogoi</cp:lastModifiedBy>
  <cp:revision>5</cp:revision>
  <dcterms:created xsi:type="dcterms:W3CDTF">2013-01-27T09:14:16Z</dcterms:created>
  <dcterms:modified xsi:type="dcterms:W3CDTF">2025-11-25T04:16:49Z</dcterms:modified>
  <cp:category/>
</cp:coreProperties>
</file>