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80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lal Gogoi" userId="af2fe839618780a5" providerId="LiveId" clId="{9CD9A04A-030A-43F9-8887-072EF4B9126E}"/>
    <pc:docChg chg="modSld">
      <pc:chgData name="Dulal Gogoi" userId="af2fe839618780a5" providerId="LiveId" clId="{9CD9A04A-030A-43F9-8887-072EF4B9126E}" dt="2025-11-21T07:21:00.172" v="11" actId="20577"/>
      <pc:docMkLst>
        <pc:docMk/>
      </pc:docMkLst>
      <pc:sldChg chg="modSp mod">
        <pc:chgData name="Dulal Gogoi" userId="af2fe839618780a5" providerId="LiveId" clId="{9CD9A04A-030A-43F9-8887-072EF4B9126E}" dt="2025-11-21T07:21:00.172" v="11" actId="20577"/>
        <pc:sldMkLst>
          <pc:docMk/>
          <pc:sldMk cId="2190438369" sldId="256"/>
        </pc:sldMkLst>
        <pc:spChg chg="mod">
          <ac:chgData name="Dulal Gogoi" userId="af2fe839618780a5" providerId="LiveId" clId="{9CD9A04A-030A-43F9-8887-072EF4B9126E}" dt="2025-11-21T07:21:00.172" v="11" actId="20577"/>
          <ac:spMkLst>
            <pc:docMk/>
            <pc:sldMk cId="2190438369" sldId="256"/>
            <ac:spMk id="3" creationId="{B8C3ADF9-9BFD-D08E-B646-2CE0FD53D656}"/>
          </ac:spMkLst>
        </pc:spChg>
      </pc:sldChg>
      <pc:sldChg chg="modSp mod">
        <pc:chgData name="Dulal Gogoi" userId="af2fe839618780a5" providerId="LiveId" clId="{9CD9A04A-030A-43F9-8887-072EF4B9126E}" dt="2025-11-21T07:20:42.324" v="3" actId="14100"/>
        <pc:sldMkLst>
          <pc:docMk/>
          <pc:sldMk cId="4002126376" sldId="263"/>
        </pc:sldMkLst>
        <pc:spChg chg="mod">
          <ac:chgData name="Dulal Gogoi" userId="af2fe839618780a5" providerId="LiveId" clId="{9CD9A04A-030A-43F9-8887-072EF4B9126E}" dt="2025-11-21T07:20:42.324" v="3" actId="14100"/>
          <ac:spMkLst>
            <pc:docMk/>
            <pc:sldMk cId="4002126376" sldId="263"/>
            <ac:spMk id="2" creationId="{D34FF5BC-417E-A172-BE86-A4A6511FCB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24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40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3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14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49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620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28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655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11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61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50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1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8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66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7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9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E077F5-DDAD-4049-AB69-6D2C47830087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90D9-9E84-45FD-A0D5-62392CF3F8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708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BF6F-9094-8DEF-97F1-E04808B8B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58" y="550606"/>
            <a:ext cx="9065342" cy="1339154"/>
          </a:xfrm>
        </p:spPr>
        <p:txBody>
          <a:bodyPr/>
          <a:lstStyle/>
          <a:p>
            <a:r>
              <a:rPr lang="en-IN" dirty="0">
                <a:latin typeface="Arial Narrow" panose="020B0606020202030204" pitchFamily="34" charset="0"/>
              </a:rPr>
              <a:t>Pragmatism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ADF9-9BFD-D08E-B646-2CE0FD53D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9908" y="4404852"/>
            <a:ext cx="3932904" cy="229091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Prepared &amp; Presented by</a:t>
            </a:r>
          </a:p>
          <a:p>
            <a:r>
              <a:rPr lang="en-US" dirty="0" err="1">
                <a:latin typeface="Baskerville Old Face" panose="02020602080505020303" pitchFamily="18" charset="0"/>
              </a:rPr>
              <a:t>Bismita</a:t>
            </a:r>
            <a:r>
              <a:rPr lang="en-US" dirty="0">
                <a:latin typeface="Baskerville Old Face" panose="02020602080505020303" pitchFamily="18" charset="0"/>
              </a:rPr>
              <a:t> Das Sanyal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Assistant Professor</a:t>
            </a:r>
          </a:p>
          <a:p>
            <a:r>
              <a:rPr lang="en-US" dirty="0" err="1">
                <a:latin typeface="Baskerville Old Face" panose="02020602080505020303" pitchFamily="18" charset="0"/>
              </a:rPr>
              <a:t>Bongaigaon</a:t>
            </a:r>
            <a:r>
              <a:rPr lang="en-US" dirty="0">
                <a:latin typeface="Baskerville Old Face" panose="02020602080505020303" pitchFamily="18" charset="0"/>
              </a:rPr>
              <a:t> B</a:t>
            </a:r>
            <a:r>
              <a:rPr lang="en-US">
                <a:latin typeface="Baskerville Old Face" panose="02020602080505020303" pitchFamily="18" charset="0"/>
              </a:rPr>
              <a:t>.Ed. </a:t>
            </a:r>
            <a:r>
              <a:rPr lang="en-US" dirty="0">
                <a:latin typeface="Baskerville Old Face" panose="02020602080505020303" pitchFamily="18" charset="0"/>
              </a:rPr>
              <a:t>College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50C69-3AEB-C54E-76FF-905072F9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1" y="2386780"/>
            <a:ext cx="4907608" cy="411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454540-34C1-944F-5886-DC92C42842FB}"/>
              </a:ext>
            </a:extLst>
          </p:cNvPr>
          <p:cNvSpPr txBox="1"/>
          <p:nvPr/>
        </p:nvSpPr>
        <p:spPr>
          <a:xfrm>
            <a:off x="6319520" y="2387863"/>
            <a:ext cx="5313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B.Ed. 1</a:t>
            </a:r>
            <a:r>
              <a:rPr lang="en-US" sz="3200" baseline="30000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st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Semester under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Gauhati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1904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7118-F1D1-374C-455B-962BA060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Concept of Pragmatism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5060-2222-0F4B-B800-7587947B1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word pragmatism has been derived from Greek word ‘Pragma’ which means ‘Activity’.</a:t>
            </a:r>
          </a:p>
          <a:p>
            <a:r>
              <a:rPr lang="en-IN" dirty="0"/>
              <a:t>Pragmatism is that school of Western Philosophy which considers the universe as the outcome of different elements and activities.</a:t>
            </a:r>
          </a:p>
          <a:p>
            <a:r>
              <a:rPr lang="en-IN" dirty="0"/>
              <a:t>It accepts the physical world as the only real world.</a:t>
            </a:r>
          </a:p>
          <a:p>
            <a:r>
              <a:rPr lang="en-IN" dirty="0"/>
              <a:t>It does not consider God.</a:t>
            </a:r>
          </a:p>
          <a:p>
            <a:r>
              <a:rPr lang="en-IN" dirty="0"/>
              <a:t>It propounds that the ultimate aim of human life is to live happily which can be achieved by following social laws.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AF544-DD18-C7BF-DD52-C6BAE27F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64" y="1514168"/>
            <a:ext cx="2080229" cy="48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3021-5BAF-437A-B33D-E6481088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20" y="284480"/>
            <a:ext cx="7439714" cy="1280160"/>
          </a:xfrm>
        </p:spPr>
        <p:txBody>
          <a:bodyPr/>
          <a:lstStyle/>
          <a:p>
            <a:r>
              <a:rPr lang="en-IN" sz="5400" dirty="0">
                <a:latin typeface="Arial Rounded MT Bold" panose="020F0704030504030204" pitchFamily="34" charset="0"/>
              </a:rPr>
              <a:t>Thinkers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8FE8-0DA5-F0B1-6967-DF96CDB1E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Charles Senders Pierce</a:t>
            </a:r>
          </a:p>
          <a:p>
            <a:r>
              <a:rPr lang="en-IN" sz="3200" dirty="0"/>
              <a:t>William James</a:t>
            </a:r>
          </a:p>
          <a:p>
            <a:r>
              <a:rPr lang="en-IN" sz="3200" dirty="0"/>
              <a:t>John Dewey</a:t>
            </a:r>
          </a:p>
          <a:p>
            <a:r>
              <a:rPr lang="en-IN" sz="3200" dirty="0"/>
              <a:t>Kilpatrick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DAFCC-431A-A1B8-BEC5-B0811D8A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1341119"/>
            <a:ext cx="3840717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87BA-980D-AEDC-4CF9-87AFCFF1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E305-A901-C03E-672D-A443ED44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According to pragmatists education is the process of development of man which takes place in the social environment.</a:t>
            </a:r>
          </a:p>
          <a:p>
            <a:r>
              <a:rPr lang="en-IN" dirty="0"/>
              <a:t>By it the culture of the society is preserved , communicated and developed.</a:t>
            </a:r>
          </a:p>
          <a:p>
            <a:r>
              <a:rPr lang="en-IN" dirty="0"/>
              <a:t>Pragmatism believes in utility therefore education which has practical utility in the individual’s life should only be imparted to the child.</a:t>
            </a:r>
          </a:p>
          <a:p>
            <a:r>
              <a:rPr lang="en-IN" dirty="0"/>
              <a:t>Education in Pragmatism is child </a:t>
            </a:r>
            <a:r>
              <a:rPr lang="en-IN" dirty="0" err="1"/>
              <a:t>centered</a:t>
            </a:r>
            <a:r>
              <a:rPr lang="en-IN" dirty="0"/>
              <a:t> .</a:t>
            </a:r>
          </a:p>
          <a:p>
            <a:r>
              <a:rPr lang="en-IN" dirty="0"/>
              <a:t>Pragmatism believes in learning by doing.</a:t>
            </a:r>
          </a:p>
          <a:p>
            <a:r>
              <a:rPr lang="en-IN" dirty="0"/>
              <a:t>Education according to Pragmatism philosophy must be life related.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144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E84E-E9F9-DEAF-E5B1-6C413D00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Aim of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24F5-91E1-26E3-A185-049EB9962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Growth and development</a:t>
            </a:r>
          </a:p>
          <a:p>
            <a:r>
              <a:rPr lang="en-IN" dirty="0"/>
              <a:t>Development of ability for effective and better living</a:t>
            </a:r>
          </a:p>
          <a:p>
            <a:r>
              <a:rPr lang="en-IN" dirty="0"/>
              <a:t>Utilization of the capacities to the fullest extent</a:t>
            </a:r>
          </a:p>
          <a:p>
            <a:r>
              <a:rPr lang="en-IN" dirty="0"/>
              <a:t>Social efficiency of the individual</a:t>
            </a:r>
          </a:p>
          <a:p>
            <a:r>
              <a:rPr lang="en-IN" dirty="0"/>
              <a:t>Creation of values</a:t>
            </a:r>
          </a:p>
          <a:p>
            <a:r>
              <a:rPr lang="en-IN" dirty="0"/>
              <a:t>Forging better state of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6ECC2-9679-31EA-0DDD-673A41F58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02" y="1206671"/>
            <a:ext cx="3523890" cy="51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CFF6-DB86-57BA-EC5D-5D187663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dirty="0">
                <a:latin typeface="Berlin Sans FB" panose="020E0602020502020306" pitchFamily="34" charset="0"/>
              </a:rPr>
              <a:t>                   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4B37B-A32D-7A92-F0A7-6FA542BA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984047" cy="4571402"/>
          </a:xfrm>
        </p:spPr>
        <p:txBody>
          <a:bodyPr>
            <a:normAutofit/>
          </a:bodyPr>
          <a:lstStyle/>
          <a:p>
            <a:r>
              <a:rPr lang="en-IN" sz="3600" dirty="0"/>
              <a:t>Principle of utility</a:t>
            </a:r>
          </a:p>
          <a:p>
            <a:r>
              <a:rPr lang="en-IN" sz="3600" dirty="0"/>
              <a:t>Principle of interest</a:t>
            </a:r>
          </a:p>
          <a:p>
            <a:r>
              <a:rPr lang="en-IN" sz="3600" dirty="0"/>
              <a:t>Principle of occupation and activities</a:t>
            </a:r>
          </a:p>
          <a:p>
            <a:r>
              <a:rPr lang="en-IN" sz="3600" dirty="0"/>
              <a:t>Principle of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0F2CA-148B-7354-04DF-70F22387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2"/>
          <a:stretch>
            <a:fillRect/>
          </a:stretch>
        </p:blipFill>
        <p:spPr>
          <a:xfrm>
            <a:off x="7995920" y="2052918"/>
            <a:ext cx="3847639" cy="4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6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A28F-5370-C576-FF0B-AEE2229C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</a:t>
            </a:r>
            <a:r>
              <a:rPr lang="en-IN" sz="4800" i="1" dirty="0"/>
              <a:t>Teaching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B5D0-24C8-1658-C851-73B9AD801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rial Rounded MT Bold" panose="020F0704030504030204" pitchFamily="34" charset="0"/>
              </a:rPr>
              <a:t>Learning by doing</a:t>
            </a:r>
          </a:p>
          <a:p>
            <a:r>
              <a:rPr lang="en-IN" sz="3200" dirty="0">
                <a:latin typeface="Arial Rounded MT Bold" panose="020F0704030504030204" pitchFamily="34" charset="0"/>
              </a:rPr>
              <a:t>Project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0F031-4449-7E2C-6888-0819DA27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666539"/>
            <a:ext cx="6599054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2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F5BC-417E-A172-BE86-A4A6511F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1" y="1188719"/>
            <a:ext cx="9387840" cy="3275125"/>
          </a:xfrm>
        </p:spPr>
        <p:txBody>
          <a:bodyPr/>
          <a:lstStyle/>
          <a:p>
            <a:r>
              <a:rPr lang="en-IN" dirty="0"/>
              <a:t>                       </a:t>
            </a:r>
            <a:br>
              <a:rPr lang="en-IN" dirty="0"/>
            </a:br>
            <a:r>
              <a:rPr lang="en-IN" dirty="0"/>
              <a:t> </a:t>
            </a:r>
            <a:br>
              <a:rPr lang="en-IN" sz="5400" dirty="0">
                <a:latin typeface="Algerian" panose="04020705040A02060702" pitchFamily="82" charset="0"/>
              </a:rPr>
            </a:br>
            <a:r>
              <a:rPr lang="en-IN" sz="5400" dirty="0">
                <a:latin typeface="Algerian" panose="04020705040A02060702" pitchFamily="82" charset="0"/>
              </a:rPr>
              <a:t>                     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2D9779-0E40-40CD-C319-115CC55F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652" y="1825625"/>
            <a:ext cx="8168148" cy="4351338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02126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263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Arial Narrow</vt:lpstr>
      <vt:lpstr>Arial Rounded MT Bold</vt:lpstr>
      <vt:lpstr>Baskerville Old Face</vt:lpstr>
      <vt:lpstr>Berlin Sans FB</vt:lpstr>
      <vt:lpstr>Century Gothic</vt:lpstr>
      <vt:lpstr>Wingdings 3</vt:lpstr>
      <vt:lpstr>Ion</vt:lpstr>
      <vt:lpstr>Pragmatism in Education</vt:lpstr>
      <vt:lpstr>Concept of Pragmatism</vt:lpstr>
      <vt:lpstr>Thinkers </vt:lpstr>
      <vt:lpstr>In Education</vt:lpstr>
      <vt:lpstr>Aim of Education</vt:lpstr>
      <vt:lpstr>                    Curriculum</vt:lpstr>
      <vt:lpstr>      Teaching method</vt:lpstr>
      <vt:lpstr>                  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Dulal Gogoi</dc:creator>
  <cp:lastModifiedBy>Dulal Gogoi</cp:lastModifiedBy>
  <cp:revision>1</cp:revision>
  <dcterms:created xsi:type="dcterms:W3CDTF">2025-11-21T06:46:10Z</dcterms:created>
  <dcterms:modified xsi:type="dcterms:W3CDTF">2025-11-21T07:21:01Z</dcterms:modified>
</cp:coreProperties>
</file>